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3" r:id="rId3"/>
    <p:sldId id="262" r:id="rId4"/>
    <p:sldId id="266" r:id="rId5"/>
    <p:sldId id="265" r:id="rId6"/>
    <p:sldId id="268" r:id="rId7"/>
    <p:sldId id="267" r:id="rId8"/>
    <p:sldId id="269" r:id="rId9"/>
    <p:sldId id="272" r:id="rId10"/>
    <p:sldId id="270" r:id="rId11"/>
    <p:sldId id="273" r:id="rId12"/>
    <p:sldId id="275" r:id="rId13"/>
    <p:sldId id="271" r:id="rId14"/>
    <p:sldId id="274" r:id="rId15"/>
    <p:sldId id="26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85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liveinternet.ru/users/3824100/post400165271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8420" y="5584134"/>
            <a:ext cx="841558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FF0000"/>
                </a:solidFill>
                <a:latin typeface="+mn-lt"/>
              </a:rPr>
              <a:t>Петровская средняя школа</a:t>
            </a:r>
            <a:endParaRPr lang="en-US" sz="5400" b="1" dirty="0">
              <a:ln w="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"/>
            <a:ext cx="7772400" cy="3611105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A&amp;S Porkchop Primitive Cyrillic" pitchFamily="34" charset="0"/>
              </a:rPr>
              <a:t>«С книгой по жизни»</a:t>
            </a:r>
            <a:endParaRPr lang="ru-RU" sz="8800" dirty="0">
              <a:solidFill>
                <a:srgbClr val="FF0000"/>
              </a:solidFill>
              <a:latin typeface="A&amp;S Porkchop Primitive Cyrillic" pitchFamily="34" charset="0"/>
            </a:endParaRPr>
          </a:p>
        </p:txBody>
      </p:sp>
      <p:pic>
        <p:nvPicPr>
          <p:cNvPr id="5" name="CHitajte_chitajte_stranicy_listajte_-_Pesenka_pro_chitatelej_(iPle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6847" y="5279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slow" advClick="0" advTm="75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"/>
            <a:ext cx="9144000" cy="68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2980" y="522654"/>
            <a:ext cx="7452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ca-Cola Regular rus-lat" pitchFamily="2" charset="0"/>
              </a:rPr>
              <a:t>Интегрированные мероприятия</a:t>
            </a:r>
            <a:endParaRPr lang="ru-RU" sz="7200" dirty="0">
              <a:solidFill>
                <a:srgbClr val="FF0000"/>
              </a:solidFill>
              <a:latin typeface="Coca-Cola Regular rus-l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0360"/>
      </p:ext>
    </p:extLst>
  </p:cSld>
  <p:clrMapOvr>
    <a:masterClrMapping/>
  </p:clrMapOvr>
  <p:transition spd="slow" advClick="0" advTm="144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25" y="326653"/>
            <a:ext cx="2826484" cy="340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47" y="2338808"/>
            <a:ext cx="3040272" cy="390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4" y="357752"/>
            <a:ext cx="3225131" cy="334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787042"/>
      </p:ext>
    </p:extLst>
  </p:cSld>
  <p:clrMapOvr>
    <a:masterClrMapping/>
  </p:clrMapOvr>
  <p:transition spd="slow" advClick="0" advTm="89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" y="167949"/>
            <a:ext cx="2160468" cy="372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11" y="2539393"/>
            <a:ext cx="2059542" cy="3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0" y="334777"/>
            <a:ext cx="3035969" cy="32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02" y="3498709"/>
            <a:ext cx="2581834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51064"/>
      </p:ext>
    </p:extLst>
  </p:cSld>
  <p:clrMapOvr>
    <a:masterClrMapping/>
  </p:clrMapOvr>
  <p:transition spd="slow" advClick="0" advTm="104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"/>
            <a:ext cx="9144000" cy="68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2980" y="522654"/>
            <a:ext cx="608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ca-Cola Regular rus-lat" pitchFamily="2" charset="0"/>
              </a:rPr>
              <a:t>Дистанционные мероприятия</a:t>
            </a:r>
            <a:endParaRPr lang="ru-RU" sz="7200" dirty="0">
              <a:solidFill>
                <a:srgbClr val="FF0000"/>
              </a:solidFill>
              <a:latin typeface="Coca-Cola Regular rus-l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0360"/>
      </p:ext>
    </p:extLst>
  </p:cSld>
  <p:clrMapOvr>
    <a:masterClrMapping/>
  </p:clrMapOvr>
  <p:transition spd="slow" advClick="0" advTm="115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5" y="367555"/>
            <a:ext cx="4003930" cy="421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42" y="367554"/>
            <a:ext cx="3807929" cy="460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53442"/>
      </p:ext>
    </p:extLst>
  </p:cSld>
  <p:clrMapOvr>
    <a:masterClrMapping/>
  </p:clrMapOvr>
  <p:transition spd="slow" advClick="0" advTm="79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83" y="-41447"/>
            <a:ext cx="9298983" cy="68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714127"/>
      </p:ext>
    </p:extLst>
  </p:cSld>
  <p:clrMapOvr>
    <a:masterClrMapping/>
  </p:clrMapOvr>
  <p:transition spd="slow" advClick="0" advTm="6317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&amp;S Porkchop Primitive Cyrillic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&amp;S Porkchop Primitive Cyrill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99336"/>
      </p:ext>
    </p:extLst>
  </p:cSld>
  <p:clrMapOvr>
    <a:masterClrMapping/>
  </p:clrMapOvr>
  <p:transition spd="slow" advClick="0" advTm="1348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4.infourok.ru/uploads/ex/00b9/00059280-92da2516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4.infourok.ru/uploads/ex/00b9/00059280-92da2516/img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92"/>
            <a:ext cx="9143999" cy="695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662248"/>
      </p:ext>
    </p:extLst>
  </p:cSld>
  <p:clrMapOvr>
    <a:masterClrMapping/>
  </p:clrMapOvr>
  <p:transition spd="slow" advClick="0" advTm="2199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88620"/>
            <a:ext cx="7886699" cy="5788343"/>
          </a:xfrm>
        </p:spPr>
        <p:txBody>
          <a:bodyPr>
            <a:noAutofit/>
          </a:bodyPr>
          <a:lstStyle/>
          <a:p>
            <a:r>
              <a:rPr lang="ru-RU" sz="4000" dirty="0"/>
              <a:t>В целях предупреждения распространения </a:t>
            </a:r>
            <a:r>
              <a:rPr lang="ru-RU" sz="4000" dirty="0" err="1"/>
              <a:t>коронавирусной</a:t>
            </a:r>
            <a:r>
              <a:rPr lang="ru-RU" sz="4000" dirty="0"/>
              <a:t> </a:t>
            </a:r>
            <a:r>
              <a:rPr lang="ru-RU" sz="4000" dirty="0" smtClean="0"/>
              <a:t>инфекции многие </a:t>
            </a:r>
            <a:r>
              <a:rPr lang="ru-RU" sz="4000" dirty="0"/>
              <a:t>массовые мероприятия </a:t>
            </a:r>
            <a:r>
              <a:rPr lang="ru-RU" sz="4000" dirty="0" smtClean="0"/>
              <a:t> проводятся в </a:t>
            </a:r>
            <a:r>
              <a:rPr lang="ru-RU" sz="4000" dirty="0"/>
              <a:t>режиме онлайн. </a:t>
            </a:r>
            <a:r>
              <a:rPr lang="ru-RU" sz="4000" dirty="0" smtClean="0"/>
              <a:t> Так же проводятся интегрированные мероприятия связанные со школьными предметами (литературой, информатикой, историей и т.д.)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73184707"/>
      </p:ext>
    </p:extLst>
  </p:cSld>
  <p:clrMapOvr>
    <a:masterClrMapping/>
  </p:clrMapOvr>
  <p:transition spd="slow" advClick="0" advTm="1239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"/>
            <a:ext cx="9144000" cy="68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920" y="522654"/>
            <a:ext cx="8275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Coca-Cola Regular rus-lat" pitchFamily="2" charset="0"/>
              </a:rPr>
              <a:t>Электронная </a:t>
            </a:r>
            <a:r>
              <a:rPr lang="ru-RU" sz="6000" b="1" dirty="0" smtClean="0">
                <a:solidFill>
                  <a:srgbClr val="FF0000"/>
                </a:solidFill>
                <a:latin typeface="Coca-Cola Regular rus-lat" pitchFamily="2" charset="0"/>
              </a:rPr>
              <a:t>библиотека </a:t>
            </a:r>
            <a:r>
              <a:rPr lang="ru-RU" sz="6000" b="1" dirty="0">
                <a:solidFill>
                  <a:srgbClr val="FF0000"/>
                </a:solidFill>
                <a:latin typeface="Coca-Cola Regular rus-lat" pitchFamily="2" charset="0"/>
              </a:rPr>
              <a:t>для внеклассного чтения  </a:t>
            </a:r>
            <a:endParaRPr lang="ru-RU" sz="6000" dirty="0">
              <a:solidFill>
                <a:srgbClr val="FF0000"/>
              </a:solidFill>
              <a:latin typeface="Coca-Cola Regular rus-l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30778"/>
      </p:ext>
    </p:extLst>
  </p:cSld>
  <p:clrMapOvr>
    <a:masterClrMapping/>
  </p:clrMapOvr>
  <p:transition spd="slow" advClick="0" advTm="289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33084"/>
            <a:ext cx="8298558" cy="2038616"/>
          </a:xfrm>
        </p:spPr>
        <p:txBody>
          <a:bodyPr>
            <a:normAutofit/>
          </a:bodyPr>
          <a:lstStyle/>
          <a:p>
            <a:r>
              <a:rPr lang="ru-RU" sz="2400" i="1" cap="all" dirty="0"/>
              <a:t>ЭЛЕКТРОННЫХ БИБЛИОТЕК, ГДЕ МОЖНО ЧИТАТЬ И СКАЧИВАТЬ КНИГИ ДЛЯ </a:t>
            </a:r>
            <a:r>
              <a:rPr lang="ru-RU" sz="2400" i="1" cap="all" dirty="0" smtClean="0"/>
              <a:t>ДЕТЕЙ </a:t>
            </a:r>
            <a:r>
              <a:rPr lang="en-US" sz="2400" i="1" cap="all" dirty="0">
                <a:latin typeface="Andalus" pitchFamily="18" charset="-78"/>
                <a:cs typeface="Andalus" pitchFamily="18" charset="-78"/>
                <a:hlinkClick r:id="rId3"/>
              </a:rPr>
              <a:t>https://</a:t>
            </a:r>
            <a:r>
              <a:rPr lang="en-US" sz="2400" i="1" cap="all" dirty="0" smtClean="0">
                <a:latin typeface="Andalus" pitchFamily="18" charset="-78"/>
                <a:cs typeface="Andalus" pitchFamily="18" charset="-78"/>
                <a:hlinkClick r:id="rId3"/>
              </a:rPr>
              <a:t>www.liveinternet.ru/users/3824100/post400165271</a:t>
            </a:r>
            <a:r>
              <a:rPr lang="ru-RU" sz="2400" i="1" cap="all" dirty="0" smtClean="0">
                <a:cs typeface="Andalus" pitchFamily="18" charset="-78"/>
              </a:rPr>
              <a:t> 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6842">
            <a:off x="784326" y="1926447"/>
            <a:ext cx="3007802" cy="394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19" y="1969719"/>
            <a:ext cx="3509202" cy="38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883">
            <a:off x="5331138" y="1931455"/>
            <a:ext cx="3096617" cy="393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036241"/>
      </p:ext>
    </p:extLst>
  </p:cSld>
  <p:clrMapOvr>
    <a:masterClrMapping/>
  </p:clrMapOvr>
  <p:transition spd="slow" advClick="0" advTm="1441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"/>
            <a:ext cx="9144000" cy="68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4390" y="1107429"/>
            <a:ext cx="6195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ca-Cola Regular rus-lat" pitchFamily="2" charset="0"/>
              </a:rPr>
              <a:t>Выставки книг</a:t>
            </a:r>
            <a:endParaRPr lang="ru-RU" sz="7200" dirty="0">
              <a:solidFill>
                <a:srgbClr val="FF0000"/>
              </a:solidFill>
              <a:latin typeface="Coca-Cola Regular rus-l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0360"/>
      </p:ext>
    </p:extLst>
  </p:cSld>
  <p:clrMapOvr>
    <a:masterClrMapping/>
  </p:clrMapOvr>
  <p:transition spd="slow" advClick="0" advTm="176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313450"/>
            <a:ext cx="4229342" cy="253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9" y="3504303"/>
            <a:ext cx="4603377" cy="27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технодом\AppData\Local\Microsoft\Windows\Temporary Internet Files\Content.Word\Micromax_Q379_IMG_20161227_1013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" y="2851055"/>
            <a:ext cx="2730350" cy="341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технодом\AppData\Local\Microsoft\Windows\Temporary Internet Files\Content.Word\Micromax_Q379_IMG_20161227_1012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70058"/>
            <a:ext cx="2447437" cy="301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955113"/>
      </p:ext>
    </p:extLst>
  </p:cSld>
  <p:clrMapOvr>
    <a:masterClrMapping/>
  </p:clrMapOvr>
  <p:transition spd="slow" advClick="0" advTm="73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"/>
            <a:ext cx="9144000" cy="68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6824" y="522654"/>
            <a:ext cx="7422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ca-Cola Regular rus-lat" pitchFamily="2" charset="0"/>
              </a:rPr>
              <a:t>Школьные мероприятия</a:t>
            </a:r>
            <a:r>
              <a:rPr lang="ru-RU" sz="7200" b="1" dirty="0">
                <a:solidFill>
                  <a:srgbClr val="FF0000"/>
                </a:solidFill>
                <a:latin typeface="Coca-Cola Regular rus-lat" pitchFamily="2" charset="0"/>
              </a:rPr>
              <a:t> </a:t>
            </a:r>
            <a:endParaRPr lang="ru-RU" sz="7200" dirty="0">
              <a:solidFill>
                <a:srgbClr val="FF0000"/>
              </a:solidFill>
              <a:latin typeface="Coca-Cola Regular rus-l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80360"/>
      </p:ext>
    </p:extLst>
  </p:cSld>
  <p:clrMapOvr>
    <a:masterClrMapping/>
  </p:clrMapOvr>
  <p:transition spd="slow" advClick="0" advTm="106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7" y="3322195"/>
            <a:ext cx="2572872" cy="311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36" y="353947"/>
            <a:ext cx="1568823" cy="29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26" y="3595770"/>
            <a:ext cx="2699194" cy="28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2" y="272667"/>
            <a:ext cx="2302749" cy="355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72" y="272667"/>
            <a:ext cx="2314520" cy="33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734943"/>
      </p:ext>
    </p:extLst>
  </p:cSld>
  <p:clrMapOvr>
    <a:masterClrMapping/>
  </p:clrMapOvr>
  <p:transition spd="slow" advClick="0" advTm="119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8|1.8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1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54</Words>
  <Application>Microsoft Office PowerPoint</Application>
  <PresentationFormat>Экран (4:3)</PresentationFormat>
  <Paragraphs>10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«С книгой по жизни»</vt:lpstr>
      <vt:lpstr>Презентация PowerPoint</vt:lpstr>
      <vt:lpstr>Презентация PowerPoint</vt:lpstr>
      <vt:lpstr>Презентация PowerPoint</vt:lpstr>
      <vt:lpstr>ЭЛЕКТРОННЫХ БИБЛИОТЕК, ГДЕ МОЖНО ЧИТАТЬ И СКАЧИВАТЬ КНИГИ ДЛЯ ДЕТЕЙ https://www.liveinternet.ru/users/3824100/post400165271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Владелец</cp:lastModifiedBy>
  <cp:revision>95</cp:revision>
  <dcterms:created xsi:type="dcterms:W3CDTF">2016-11-18T14:12:19Z</dcterms:created>
  <dcterms:modified xsi:type="dcterms:W3CDTF">2021-01-18T11:19:52Z</dcterms:modified>
</cp:coreProperties>
</file>